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7FBD7-C6BA-40FC-AEF3-039938453E38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7644C-C6E0-4246-A883-D0E257AD1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31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Copyright  University of  East Anglia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644C-C6E0-4246-A883-D0E257AD1F2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211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© Historic England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644C-C6E0-4246-A883-D0E257AD1F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128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© Historic England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644C-C6E0-4246-A883-D0E257AD1F2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96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Courtesy: John Lord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644C-C6E0-4246-A883-D0E257AD1F2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83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8EC2-3CFE-4411-9E27-10DF7E340CED}" type="datetime1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E771-8149-49D7-8BC7-A48CB013C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308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ED5B-EC41-4C0D-B8FD-52EBB3701A1A}" type="datetime1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E771-8149-49D7-8BC7-A48CB013C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997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9CE3-A5E1-421D-A097-A5D69A7ADE09}" type="datetime1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E771-8149-49D7-8BC7-A48CB013C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998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D314-B5C9-427E-942C-805FAE7DE5B0}" type="datetime1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E771-8149-49D7-8BC7-A48CB013C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91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47BE-2D66-4E83-8FF7-FCE6C059094E}" type="datetime1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E771-8149-49D7-8BC7-A48CB013C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08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5EA9-65C6-4E5C-9511-6C8543E529EF}" type="datetime1">
              <a:rPr lang="en-GB" smtClean="0"/>
              <a:t>06/10/2019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E771-8149-49D7-8BC7-A48CB013C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041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331C-172C-42AC-B7ED-6B6C07985017}" type="datetime1">
              <a:rPr lang="en-GB" smtClean="0"/>
              <a:t>06/10/2019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E771-8149-49D7-8BC7-A48CB013C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97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97EA-B830-4721-A194-00181C4C95D6}" type="datetime1">
              <a:rPr lang="en-GB" smtClean="0"/>
              <a:t>06/10/2019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E771-8149-49D7-8BC7-A48CB013C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21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D707-5F5D-49BB-A525-0ABD2C361760}" type="datetime1">
              <a:rPr lang="en-GB" smtClean="0"/>
              <a:t>06/10/2019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E771-8149-49D7-8BC7-A48CB013C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66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9035-7F18-4C54-AC38-F2F68C56B5D7}" type="datetime1">
              <a:rPr lang="en-GB" smtClean="0"/>
              <a:t>06/10/2019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E771-8149-49D7-8BC7-A48CB013C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219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11C0-99B4-4748-AAC7-D1A28694670B}" type="datetime1">
              <a:rPr lang="en-GB" smtClean="0"/>
              <a:t>06/10/2019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E771-8149-49D7-8BC7-A48CB013C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99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F1CC7-682E-47EF-BFC1-AD9F0C3D874E}" type="datetime1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9E771-8149-49D7-8BC7-A48CB013C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85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rehistoricsociety.org/places/place/grimes_graves_neolithic_flint_mines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jH9L24iNPPAhVI2RoKHR5RBEMQjRwIBw&amp;url=https://uealandscape.wordpress.com/2011/10/31/autumn-in-breckland/&amp;psig=AFQjCNEZOZMAQCVHmyReqZzmTuEvkA4N1Q&amp;ust=147628608687410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R67qhhdPPAhWGvBoKHTThD7oQjRwIBw&amp;url=http://www.experiencenorfolk.uk/discover-norfolk/thetford-forest/&amp;psig=AFQjCNElqIIFw0OY3eXV-0hK604GJl_NqA&amp;ust=147628501380719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.uk/url?sa=i&amp;rct=j&amp;q=&amp;esrc=s&amp;source=images&amp;cd=&amp;cad=rja&amp;uact=8&amp;ved=0ahUKEwihz-HjnvfTAhVD2xoKHcDQBl8QjRwIBw&amp;url=https://neolithichouses.wordpress.com/2014/04/28/kitting-out-the-neolithic-houses-knapping-the-axes/&amp;psig=AFQjCNFYkPvojoozWk6naSdBvWmKqkNqXw&amp;ust=1495121195344653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google.co.uk/url?sa=i&amp;rct=j&amp;q=&amp;esrc=s&amp;source=images&amp;cd=&amp;cad=rja&amp;uact=8&amp;ved=0ahUKEwjSwoWP5PbTAhUhBcAKHZGrBLAQjRwIBw&amp;url=http://www.wattonandswaffhamtimes.co.uk/news/take-a-look-inside-a-prehistoric-mine-shaft-at-grime-s-graves-which-has-been-opened-to-the-public-for-the-first-time-1-4919223&amp;psig=AFQjCNGc06zvR0E-9x_fr2UuHVtbdywrxQ&amp;ust=1495105423958305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196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GRIMES GRAVES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5943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do you think all these hollows in the ground are?</a:t>
            </a:r>
          </a:p>
        </p:txBody>
      </p:sp>
      <p:pic>
        <p:nvPicPr>
          <p:cNvPr id="1026" name="Picture 2" descr="Image result for grimes graves photo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909418"/>
            <a:ext cx="7391400" cy="492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6324A2-C4E9-4A5B-A038-B214FE50D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E771-8149-49D7-8BC7-A48CB013CEC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065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grimes graves norfolk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7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552535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They are quite deep today but once they were much deeper.</a:t>
            </a:r>
          </a:p>
          <a:p>
            <a:pPr algn="ctr"/>
            <a:r>
              <a:rPr lang="en-GB" sz="2400" dirty="0"/>
              <a:t>Let’s excavate one and find out what they were for.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D48E809-3D5E-4029-8DAF-E51714657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E771-8149-49D7-8BC7-A48CB013CEC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468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rimes graves norfolk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52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95924" y="118921"/>
            <a:ext cx="36480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Excavating the first 5 metres down</a:t>
            </a:r>
          </a:p>
          <a:p>
            <a:endParaRPr lang="en-GB" sz="2400" dirty="0"/>
          </a:p>
          <a:p>
            <a:r>
              <a:rPr lang="en-GB" sz="2400" dirty="0"/>
              <a:t>Why do you think people dug this pit?</a:t>
            </a:r>
          </a:p>
          <a:p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410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pit today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6248400"/>
            <a:ext cx="2096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/>
              <a:t>The pit then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046" y="3377794"/>
            <a:ext cx="5115154" cy="3480206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1AAC0FD-AE74-46C2-9075-C0C2F3F81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E771-8149-49D7-8BC7-A48CB013CEC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464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23071"/>
            <a:ext cx="4863328" cy="33253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858" y="166420"/>
            <a:ext cx="47679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Excavating to the bottom of the pit: 10 metres down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0"/>
            <a:ext cx="4191000" cy="62711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17574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There are tunnels at the bottom of the pit.  What do you think they were dug for? It was something they really needed.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324600"/>
            <a:ext cx="4863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pit today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0" y="63246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pit then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489AEF8-4B0F-4B32-83B7-FE8716E4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E771-8149-49D7-8BC7-A48CB013CEC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39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rimes graves norfo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10576" cy="320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228600"/>
            <a:ext cx="367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Flint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838200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best flint was 10 metres down, so they had to mine for it. It was used to make axes and other tools.</a:t>
            </a:r>
          </a:p>
          <a:p>
            <a:endParaRPr lang="en-GB" sz="2400" dirty="0"/>
          </a:p>
          <a:p>
            <a:r>
              <a:rPr lang="en-GB" sz="2400" dirty="0"/>
              <a:t>How old are the mines? Use the Archaeologist’s Fact File to find out by looking for tools like these.</a:t>
            </a:r>
          </a:p>
        </p:txBody>
      </p:sp>
      <p:pic>
        <p:nvPicPr>
          <p:cNvPr id="1026" name="Picture 2" descr="Image result for flint mine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621616"/>
            <a:ext cx="3886200" cy="273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flint axe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0036"/>
            <a:ext cx="4495800" cy="343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D3758D-C169-48B7-8830-3CE63C93D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E771-8149-49D7-8BC7-A48CB013CEC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97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6" r="3333" b="26437"/>
          <a:stretch/>
        </p:blipFill>
        <p:spPr>
          <a:xfrm>
            <a:off x="0" y="-1"/>
            <a:ext cx="9144000" cy="41316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419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Lots of these were found in and around the mines. </a:t>
            </a:r>
          </a:p>
          <a:p>
            <a:pPr algn="ctr"/>
            <a:r>
              <a:rPr lang="en-GB" sz="2400" dirty="0"/>
              <a:t>What are they?</a:t>
            </a:r>
          </a:p>
          <a:p>
            <a:pPr algn="ctr"/>
            <a:r>
              <a:rPr lang="en-GB" sz="2400" dirty="0"/>
              <a:t>Why do you think they were there?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81EB8E1-5C8F-4395-A3C9-855C23FD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E771-8149-49D7-8BC7-A48CB013CEC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284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410200"/>
            <a:ext cx="9144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They are red deer antlers. </a:t>
            </a:r>
          </a:p>
          <a:p>
            <a:pPr algn="ctr"/>
            <a:r>
              <a:rPr lang="en-GB" sz="2400" dirty="0"/>
              <a:t>They were used as picks by the miners to dig the tunnels</a:t>
            </a:r>
          </a:p>
          <a:p>
            <a:pPr algn="ctr"/>
            <a:r>
              <a:rPr lang="en-GB" sz="2400" dirty="0"/>
              <a:t>and lever out the blocks of flint.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7" b="16437"/>
          <a:stretch/>
        </p:blipFill>
        <p:spPr>
          <a:xfrm>
            <a:off x="0" y="0"/>
            <a:ext cx="9144000" cy="5211246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45BCECF-5455-4648-9D68-7929DBA25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E771-8149-49D7-8BC7-A48CB013CEC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12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755882"/>
            <a:ext cx="7620002" cy="4918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3200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tunnels that they dug were very low.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715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miners had to bend or crawl as they worked. </a:t>
            </a:r>
          </a:p>
          <a:p>
            <a:pPr algn="ctr"/>
            <a:r>
              <a:rPr lang="en-GB" sz="2400" dirty="0"/>
              <a:t>Imagine working in this tunnel.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668B91-7AC9-4190-85FF-5303FC3A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E771-8149-49D7-8BC7-A48CB013CEC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16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251</Words>
  <Application>Microsoft Macintosh PowerPoint</Application>
  <PresentationFormat>On-screen Show (4:3)</PresentationFormat>
  <Paragraphs>42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&amp; Roy</dc:creator>
  <cp:lastModifiedBy>Microsoft Office User</cp:lastModifiedBy>
  <cp:revision>49</cp:revision>
  <dcterms:created xsi:type="dcterms:W3CDTF">2016-10-11T15:09:34Z</dcterms:created>
  <dcterms:modified xsi:type="dcterms:W3CDTF">2019-10-06T11:11:45Z</dcterms:modified>
</cp:coreProperties>
</file>